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22475" y="0"/>
            <a:ext cx="8709900" cy="5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020">
                <a:solidFill>
                  <a:srgbClr val="0000FF"/>
                </a:solidFill>
              </a:rPr>
              <a:t>Malkeet meets the Mayor!</a:t>
            </a:r>
            <a:endParaRPr b="1" sz="3020">
              <a:solidFill>
                <a:srgbClr val="0000FF"/>
              </a:solidFill>
            </a:endParaRPr>
          </a:p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4071950" y="688850"/>
            <a:ext cx="4898700" cy="4286100"/>
          </a:xfrm>
          <a:prstGeom prst="rect">
            <a:avLst/>
          </a:prstGeom>
          <a:ln cap="flat" cmpd="sng" w="9525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FF"/>
                </a:solidFill>
              </a:rPr>
              <a:t>On </a:t>
            </a:r>
            <a:r>
              <a:rPr lang="en" sz="1800">
                <a:solidFill>
                  <a:srgbClr val="0000FF"/>
                </a:solidFill>
              </a:rPr>
              <a:t>Tuesday</a:t>
            </a:r>
            <a:r>
              <a:rPr lang="en" sz="1800">
                <a:solidFill>
                  <a:srgbClr val="0000FF"/>
                </a:solidFill>
              </a:rPr>
              <a:t> April 27th, Logic Year 11 student Malkeet Sajdeva had the opportunity to meet up with Sadiq Khan and the other </a:t>
            </a:r>
            <a:r>
              <a:rPr lang="en" sz="1800">
                <a:solidFill>
                  <a:srgbClr val="0000FF"/>
                </a:solidFill>
              </a:rPr>
              <a:t>candidates</a:t>
            </a:r>
            <a:r>
              <a:rPr lang="en" sz="1800">
                <a:solidFill>
                  <a:srgbClr val="0000FF"/>
                </a:solidFill>
              </a:rPr>
              <a:t> for London Mayor to discuss the future for young people in London.</a:t>
            </a:r>
            <a:endParaRPr sz="1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FF"/>
                </a:solidFill>
              </a:rPr>
              <a:t>As part of his role as a London Youth Ambassador, Malkeet was able to discuss the concerns of young </a:t>
            </a:r>
            <a:r>
              <a:rPr lang="en" sz="1800">
                <a:solidFill>
                  <a:srgbClr val="0000FF"/>
                </a:solidFill>
              </a:rPr>
              <a:t>people</a:t>
            </a:r>
            <a:r>
              <a:rPr lang="en" sz="1800">
                <a:solidFill>
                  <a:srgbClr val="0000FF"/>
                </a:solidFill>
              </a:rPr>
              <a:t> in our local community, r</a:t>
            </a:r>
            <a:r>
              <a:rPr lang="en" sz="1800">
                <a:solidFill>
                  <a:srgbClr val="0000FF"/>
                </a:solidFill>
              </a:rPr>
              <a:t>ai</a:t>
            </a:r>
            <a:r>
              <a:rPr lang="en" sz="1800">
                <a:solidFill>
                  <a:srgbClr val="0000FF"/>
                </a:solidFill>
              </a:rPr>
              <a:t>se </a:t>
            </a:r>
            <a:r>
              <a:rPr lang="en" sz="1800">
                <a:solidFill>
                  <a:srgbClr val="0000FF"/>
                </a:solidFill>
              </a:rPr>
              <a:t>relevant</a:t>
            </a:r>
            <a:r>
              <a:rPr lang="en" sz="1800">
                <a:solidFill>
                  <a:srgbClr val="0000FF"/>
                </a:solidFill>
              </a:rPr>
              <a:t> issues that young people are facing and discuss opportunities for their future. </a:t>
            </a:r>
            <a:endParaRPr sz="1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rgbClr val="0000FF"/>
                </a:solidFill>
              </a:rPr>
              <a:t>As </a:t>
            </a:r>
            <a:r>
              <a:rPr lang="en" sz="1800">
                <a:solidFill>
                  <a:srgbClr val="0000FF"/>
                </a:solidFill>
              </a:rPr>
              <a:t>always</a:t>
            </a:r>
            <a:r>
              <a:rPr lang="en" sz="1800">
                <a:solidFill>
                  <a:srgbClr val="0000FF"/>
                </a:solidFill>
              </a:rPr>
              <a:t>, Malkeet was a fantastic ambassador for Logic School! Well done! </a:t>
            </a:r>
            <a:endParaRPr sz="1800">
              <a:solidFill>
                <a:srgbClr val="0000FF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475" y="688850"/>
            <a:ext cx="3181579" cy="438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